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486" r:id="rId2"/>
    <p:sldId id="463" r:id="rId3"/>
    <p:sldId id="413" r:id="rId4"/>
    <p:sldId id="462" r:id="rId5"/>
    <p:sldId id="414" r:id="rId6"/>
    <p:sldId id="466" r:id="rId7"/>
    <p:sldId id="478" r:id="rId8"/>
    <p:sldId id="483" r:id="rId9"/>
    <p:sldId id="419" r:id="rId10"/>
    <p:sldId id="487" r:id="rId11"/>
    <p:sldId id="488" r:id="rId12"/>
    <p:sldId id="489" r:id="rId13"/>
    <p:sldId id="490" r:id="rId14"/>
    <p:sldId id="491" r:id="rId15"/>
    <p:sldId id="492" r:id="rId16"/>
    <p:sldId id="493" r:id="rId17"/>
    <p:sldId id="494" r:id="rId18"/>
    <p:sldId id="495" r:id="rId19"/>
    <p:sldId id="496" r:id="rId20"/>
    <p:sldId id="480" r:id="rId21"/>
    <p:sldId id="399" r:id="rId22"/>
    <p:sldId id="409" r:id="rId23"/>
    <p:sldId id="481" r:id="rId24"/>
    <p:sldId id="4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13</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411890" y="4778201"/>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xmlns=""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532045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13</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462760"/>
          </a:xfrm>
          <a:prstGeom prst="rect">
            <a:avLst/>
          </a:prstGeom>
          <a:noFill/>
        </p:spPr>
        <p:txBody>
          <a:bodyPr wrap="square" rtlCol="0">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a:p>
            <a:r>
              <a:rPr lang="en-US" b="1" dirty="0"/>
              <a:t> </a:t>
            </a:r>
            <a:endParaRPr lang="en-US" dirty="0"/>
          </a:p>
          <a:p>
            <a:r>
              <a:rPr lang="en-US" i="1" dirty="0"/>
              <a:t>--</a:t>
            </a:r>
            <a:r>
              <a:rPr lang="en-US" i="1" dirty="0" smtClean="0"/>
              <a:t>Break—</a:t>
            </a:r>
          </a:p>
          <a:p>
            <a:endParaRPr lang="en-US" sz="1600" i="1" dirty="0"/>
          </a:p>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smtClean="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Disadvantage: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a:t>AMDP classes and AMDP methods</a:t>
            </a:r>
          </a:p>
          <a:p>
            <a:pPr marL="179352" lvl="2" indent="-179352" defTabSz="914217">
              <a:buClr>
                <a:srgbClr val="F0AB00"/>
              </a:buClr>
              <a:defRPr/>
            </a:pPr>
            <a:r>
              <a:rPr lang="en-US" kern="0" dirty="0">
                <a:solidFill>
                  <a:srgbClr val="000000"/>
                </a:solidFill>
              </a:rPr>
              <a:t>Easy to consume in ABAP – as simple method call</a:t>
            </a:r>
            <a:r>
              <a:rPr lang="en-US" sz="2000" kern="0" dirty="0">
                <a:solidFill>
                  <a:srgbClr val="000000"/>
                </a:solidFill>
              </a:rPr>
              <a:t/>
            </a:r>
            <a:br>
              <a:rPr lang="en-US" sz="2000" kern="0" dirty="0">
                <a:solidFill>
                  <a:srgbClr val="000000"/>
                </a:solidFill>
              </a:rPr>
            </a:br>
            <a:r>
              <a:rPr lang="en-US" sz="2000" kern="0" dirty="0">
                <a:solidFill>
                  <a:srgbClr val="000000"/>
                </a:solidFill>
              </a:rPr>
              <a:t/>
            </a:r>
            <a:br>
              <a:rPr lang="en-US" sz="2000" kern="0" dirty="0">
                <a:solidFill>
                  <a:srgbClr val="000000"/>
                </a:solidFill>
              </a:rPr>
            </a:br>
            <a:endParaRPr lang="en-US" sz="2000" kern="0" dirty="0">
              <a:solidFill>
                <a:srgbClr val="000000"/>
              </a:solidFill>
            </a:endParaRPr>
          </a:p>
          <a:p>
            <a:pPr marL="179352" lvl="2" indent="-179352" defTabSz="914217">
              <a:buClr>
                <a:srgbClr val="F0AB00"/>
              </a:buClr>
              <a:defRPr/>
            </a:pPr>
            <a:endParaRPr lang="en-US" sz="2000" kern="0" dirty="0">
              <a:solidFill>
                <a:srgbClr val="000000"/>
              </a:solidFill>
            </a:endParaRPr>
          </a:p>
          <a:p>
            <a:pPr marL="0" lvl="2" defTabSz="914217">
              <a:buClr>
                <a:srgbClr val="F0AB00"/>
              </a:buClr>
              <a:defRPr/>
            </a:pPr>
            <a:endParaRPr lang="en-US" sz="2000" kern="0" dirty="0">
              <a:solidFill>
                <a:srgbClr val="000000"/>
              </a:solidFill>
            </a:endParaRPr>
          </a:p>
          <a:p>
            <a:pPr marL="179352" lvl="2" indent="-179352" defTabSz="914217">
              <a:buClr>
                <a:srgbClr val="F0AB00"/>
              </a:buClr>
              <a:defRPr/>
            </a:pPr>
            <a:r>
              <a:rPr lang="en-US" kern="0" dirty="0">
                <a:solidFill>
                  <a:srgbClr val="000000"/>
                </a:solidFill>
              </a:rPr>
              <a:t>AMDP methods are </a:t>
            </a:r>
            <a:r>
              <a:rPr lang="en-US" b="1" kern="0" dirty="0">
                <a:solidFill>
                  <a:srgbClr val="000000"/>
                </a:solidFill>
              </a:rPr>
              <a:t>fully managed on the ABAP server</a:t>
            </a:r>
          </a:p>
          <a:p>
            <a:pPr lvl="3"/>
            <a:r>
              <a:rPr lang="en-US" dirty="0"/>
              <a:t>Source code editing with ABAP Editor (in ADT)</a:t>
            </a:r>
          </a:p>
          <a:p>
            <a:pPr lvl="3"/>
            <a:r>
              <a:rPr lang="en-US" dirty="0"/>
              <a:t>Static syntax check and syntax coloring for SQLScript code</a:t>
            </a:r>
          </a:p>
          <a:p>
            <a:pPr lvl="3"/>
            <a:r>
              <a:rPr lang="en-US" dirty="0"/>
              <a:t>Procedure created on first AMDP call</a:t>
            </a:r>
          </a:p>
          <a:p>
            <a:pPr lvl="3"/>
            <a:r>
              <a:rPr lang="en-US" dirty="0"/>
              <a:t>Detailed analysis of runtime errors in ST22</a:t>
            </a:r>
          </a:p>
          <a:p>
            <a:pPr lvl="3"/>
            <a:r>
              <a:rPr lang="en-US" altLang="de-DE" dirty="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AMDP Method – SQL Script</a:t>
            </a: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hlinkClick r:id="rId4"/>
              </a:rPr>
              <a:t> </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5986</TotalTime>
  <Words>2134</Words>
  <Application>Microsoft Office PowerPoint</Application>
  <PresentationFormat>Widescreen</PresentationFormat>
  <Paragraphs>263</Paragraphs>
  <Slides>24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 Unicode MS</vt:lpstr>
      <vt:lpstr>Arial</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546</cp:revision>
  <dcterms:created xsi:type="dcterms:W3CDTF">2016-07-10T03:33:26Z</dcterms:created>
  <dcterms:modified xsi:type="dcterms:W3CDTF">2021-05-17T10:27:35Z</dcterms:modified>
</cp:coreProperties>
</file>